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72" r:id="rId4"/>
    <p:sldId id="307" r:id="rId5"/>
    <p:sldId id="308" r:id="rId6"/>
    <p:sldId id="309" r:id="rId7"/>
    <p:sldId id="259" r:id="rId8"/>
    <p:sldId id="312" r:id="rId9"/>
    <p:sldId id="313" r:id="rId10"/>
    <p:sldId id="310" r:id="rId11"/>
    <p:sldId id="305" r:id="rId12"/>
    <p:sldId id="306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"/>
    <p:restoredTop sz="92932"/>
  </p:normalViewPr>
  <p:slideViewPr>
    <p:cSldViewPr snapToGrid="0" snapToObjects="1">
      <p:cViewPr>
        <p:scale>
          <a:sx n="75" d="100"/>
          <a:sy n="75" d="100"/>
        </p:scale>
        <p:origin x="216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6259-1122-284F-A8EA-1D4B3A5B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F9A0C-7C47-3B41-B86A-D74D319A3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EB085-A82C-3D4D-AAAA-5F5D47CB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5D47E-0C3F-FE4A-980B-F50CF04C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C4920-F09F-9E48-823B-09473A2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1FE7-2083-5C4E-AD2B-F7320067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23097-69B8-634C-A464-F842F907C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89C5F-CBFF-4043-B7D0-9503A21B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51213-8B13-9042-AC2E-C002A657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BCE2-B02F-5E4A-ABAD-379CFF0F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F3C11-E552-DB4F-BA2B-BFA3EE239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05B75-F078-ED4E-985B-62086504E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CCCA9-88D0-2246-8EE7-4F785BA4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314E-5A87-E04F-96C8-52141A6E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F07FF-5868-C649-8BCC-E514DB7A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3B47-6DD0-5946-B21F-3E379DBD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3409-30A8-5B45-A885-95946C5B6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35BE-4646-7A40-A2F7-E110D0F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A0034-93EB-B549-ACC3-5A2AD4B6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603D-AEE9-5045-AB53-E2A8E1C9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45D9-6642-2E43-93E6-82851A84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82C20-617F-0E4D-BA99-19021C66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1E612-8985-034C-86A2-8B36CC09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9874B-BCFF-D447-991F-28CBC504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BABD6-D975-D545-82C1-C1A18732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8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61B7-02B3-654A-8F9C-1FDE4570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8D53C-0828-7349-9029-522B9AC92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9DD68-18F2-5241-9263-2F34FA0CF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463B3-3A77-514A-8791-0F2A7B44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8D99F-107B-DA43-BBB6-E74A41B1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305F-8485-594B-8AB8-55195456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69CC-5FD1-4E44-81E5-F0E480B9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8C671-AF4F-344E-B27A-C2960E0D7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95AC6-F854-6E44-ABEE-F4F871244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19F8B-02F2-2447-9976-7A74706F8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8E71F-223B-2C43-89CA-CC57D4FFD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51AFF-4027-BF44-B662-BEAFAB31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73024-E43F-C747-A219-C96F45E9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62ECC-DC85-A945-8834-8815255A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90EA-300F-8A4A-89DF-1C21DD8D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25445-626E-F54F-B9D7-6A780E5D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63DFD-11B3-C949-9B6E-B4BC5591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ECF78-E8F0-7F43-9512-5ACDA65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1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E94C7-F5C1-A54E-9475-77467125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CBBF9-91B8-3D4D-B2B3-5D139CAD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57F8B-0B60-FB45-B7BC-924668D5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5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D476-FF73-1747-ABE0-FF8572D3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93BF-D20C-F04A-87AF-7E1783D8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94BAC-7F76-FE48-A88E-6F52B72CF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96681-3D51-C745-BBE0-E9805948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94843-96AA-314F-BCCE-FA300C95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568E8-BAD9-5646-991C-07494A4C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4EFB-2C3B-514C-8015-EBB236D5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28FB7-C97B-CD4C-B467-1E89C25A6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793CE-7C74-9944-8864-4EDC7975D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DB710-9B05-334C-A4D0-3DDD1229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A3EEB-A6D6-8A4A-A4AC-2837A81C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FFB0D-F2C7-F84A-B66C-2A14293A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36389-E494-A746-8251-86E80B09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9356D-21AB-D849-B074-3E24F9C9E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D192-27A8-F242-B229-EFA96D8D3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89F8-D1BA-BE46-A0C3-C812816CDA22}" type="datetimeFigureOut">
              <a:rPr lang="en-US" smtClean="0"/>
              <a:t>8/25/18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F316E-88D2-834F-8EC5-A80AD1AAD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77EB5-D81F-7640-8CD5-BEE2EFB7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B17A-E79B-7644-8FF8-CED199F5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8FE1-B1AB-2241-921C-322ED8E9C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Mingo County Schools</a:t>
            </a:r>
            <a:br>
              <a:rPr lang="en-US" dirty="0"/>
            </a:br>
            <a:r>
              <a:rPr lang="en-US" dirty="0"/>
              <a:t>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B2873-3BD6-9F40-A9A6-07BCBEDA0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dirty="0"/>
              <a:t>2018-2019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76D1D-B110-1641-B92E-209183AF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83" y="3964790"/>
            <a:ext cx="2479537" cy="25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8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D9D6-22CE-CA47-AF70-FA52C665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Pearson enVisionmath2.0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6777CA-7C41-9F44-86F7-BEFF45580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453" y="822960"/>
            <a:ext cx="10384970" cy="583869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22285B3-AFF6-2E41-8354-1265F59D9B9E}"/>
              </a:ext>
            </a:extLst>
          </p:cNvPr>
          <p:cNvSpPr/>
          <p:nvPr/>
        </p:nvSpPr>
        <p:spPr>
          <a:xfrm>
            <a:off x="7471954" y="2259875"/>
            <a:ext cx="2116183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E2A9-955A-E145-92DE-3CFA31A1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Buddy                             Math XL for School</a:t>
            </a:r>
            <a:br>
              <a:rPr lang="en-US" dirty="0"/>
            </a:br>
            <a:r>
              <a:rPr lang="en-US" dirty="0"/>
              <a:t>   Grades 3-5                                       Grades 6-8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978283-87D1-DB4A-B63E-16374D571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367" y="2269066"/>
            <a:ext cx="6325490" cy="335280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06B57-925D-8241-9C5E-2DF714FE1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706" y="2269066"/>
            <a:ext cx="5059893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1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F4DC-77E1-604D-8909-738548AF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Homework &amp; Practice</a:t>
            </a:r>
            <a:br>
              <a:rPr lang="en-US" dirty="0"/>
            </a:br>
            <a:r>
              <a:rPr lang="en-US" dirty="0"/>
              <a:t>Grades 3-8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2102D8-5F1A-174F-9A20-CB862883F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34" y="1690688"/>
            <a:ext cx="10930866" cy="4811673"/>
          </a:xfrm>
        </p:spPr>
      </p:pic>
      <p:sp>
        <p:nvSpPr>
          <p:cNvPr id="3" name="7-Point Star 2">
            <a:extLst>
              <a:ext uri="{FF2B5EF4-FFF2-40B4-BE49-F238E27FC236}">
                <a16:creationId xmlns:a16="http://schemas.microsoft.com/office/drawing/2014/main" id="{2C16D0EF-5D0A-2143-BB06-822ABEED04C1}"/>
              </a:ext>
            </a:extLst>
          </p:cNvPr>
          <p:cNvSpPr/>
          <p:nvPr/>
        </p:nvSpPr>
        <p:spPr>
          <a:xfrm>
            <a:off x="9304311" y="5307307"/>
            <a:ext cx="750758" cy="711200"/>
          </a:xfrm>
          <a:prstGeom prst="star7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61BD4-E5CA-8842-B4A7-FF418789CB47}"/>
              </a:ext>
            </a:extLst>
          </p:cNvPr>
          <p:cNvSpPr txBox="1"/>
          <p:nvPr/>
        </p:nvSpPr>
        <p:spPr>
          <a:xfrm>
            <a:off x="9154756" y="5432074"/>
            <a:ext cx="104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3-8</a:t>
            </a:r>
          </a:p>
        </p:txBody>
      </p:sp>
    </p:spTree>
    <p:extLst>
      <p:ext uri="{BB962C8B-B14F-4D97-AF65-F5344CB8AC3E}">
        <p14:creationId xmlns:p14="http://schemas.microsoft.com/office/powerpoint/2010/main" val="59902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D59C-E514-0248-8C48-BF1845A5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On-line video tutorial:  Bounce Pages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2A3FEC-EB74-1D4A-AFCC-3379303E2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" t="28292" r="1"/>
          <a:stretch/>
        </p:blipFill>
        <p:spPr>
          <a:xfrm>
            <a:off x="833619" y="1690688"/>
            <a:ext cx="10520181" cy="424542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17E8A16-B2B6-FD48-9E29-43DD7556022D}"/>
              </a:ext>
            </a:extLst>
          </p:cNvPr>
          <p:cNvSpPr/>
          <p:nvPr/>
        </p:nvSpPr>
        <p:spPr>
          <a:xfrm>
            <a:off x="8974183" y="2286000"/>
            <a:ext cx="168510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1DA1D-B562-DF46-8CE0-B912D9EDD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305" y="3454400"/>
            <a:ext cx="2045495" cy="27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47" y="0"/>
            <a:ext cx="6802654" cy="2775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4" y="2775187"/>
            <a:ext cx="11867779" cy="37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3630"/>
          <a:stretch/>
        </p:blipFill>
        <p:spPr>
          <a:xfrm>
            <a:off x="196529" y="177455"/>
            <a:ext cx="6649113" cy="6600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094" r="6764" b="1266"/>
          <a:stretch/>
        </p:blipFill>
        <p:spPr>
          <a:xfrm>
            <a:off x="7227880" y="637408"/>
            <a:ext cx="4639408" cy="54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B12E-4F3F-F441-A04A-AF4BE43D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/>
          <a:lstStyle/>
          <a:p>
            <a:pPr algn="ctr"/>
            <a:r>
              <a:rPr lang="en-US" dirty="0"/>
              <a:t>Instill a Love of Math!!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2B04-73B9-1941-B083-806D6582D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391831"/>
            <a:ext cx="11442357" cy="523139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Make math REAL and meaningful by pointing it out in the world around you</a:t>
            </a:r>
          </a:p>
          <a:p>
            <a:r>
              <a:rPr lang="en-US" sz="3200" dirty="0"/>
              <a:t>Newspaper:  statistics (especially sports!), graphs, charts, surveys</a:t>
            </a:r>
          </a:p>
          <a:p>
            <a:r>
              <a:rPr lang="en-US" sz="3200" dirty="0"/>
              <a:t>Banking:  interest rates, stock market, paying bills</a:t>
            </a:r>
          </a:p>
          <a:p>
            <a:r>
              <a:rPr lang="en-US" sz="3200" dirty="0"/>
              <a:t>Shopping:  unit rate, sales tax, coupons, sale price, better deal</a:t>
            </a:r>
          </a:p>
          <a:p>
            <a:r>
              <a:rPr lang="en-US" sz="3200" dirty="0"/>
              <a:t>Cooking:  measuring, doubling, halving, time</a:t>
            </a:r>
          </a:p>
          <a:p>
            <a:r>
              <a:rPr lang="en-US" sz="3200" dirty="0"/>
              <a:t>Building: measuring, geometry, cost of materials</a:t>
            </a:r>
          </a:p>
          <a:p>
            <a:r>
              <a:rPr lang="en-US" sz="3200" dirty="0"/>
              <a:t>Estimating:   EVERYTHING</a:t>
            </a:r>
          </a:p>
          <a:p>
            <a:r>
              <a:rPr lang="en-US" sz="3200" dirty="0"/>
              <a:t>Playing games:  board games, card games, puzzles, logic problems, and brain teasers</a:t>
            </a:r>
          </a:p>
          <a:p>
            <a:r>
              <a:rPr lang="en-US" sz="3200" dirty="0"/>
              <a:t>AVOID TALKING NEGATIVELY ABOUT MATH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A0CE5328-679D-FB46-BC56-35319CF94403}"/>
              </a:ext>
            </a:extLst>
          </p:cNvPr>
          <p:cNvSpPr/>
          <p:nvPr/>
        </p:nvSpPr>
        <p:spPr>
          <a:xfrm>
            <a:off x="9193779" y="36512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8FD5-856B-A34A-B1A5-79D4A143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Wendy’s Soda Machine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7FD7E0-17A5-5D43-98F7-AAC44B023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1482" y="1058092"/>
            <a:ext cx="4248118" cy="56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48DF-4AE6-684B-936A-FAA3F535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Coke Combinations Alone…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2EB86B-22E2-A74C-AED3-3BFF4351E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7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A00B-4F43-C648-803C-B9BD57DE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Grades K-8</a:t>
            </a:r>
            <a:br>
              <a:rPr lang="en-US" dirty="0"/>
            </a:br>
            <a:r>
              <a:rPr lang="en-US" dirty="0"/>
              <a:t>Pearson </a:t>
            </a:r>
            <a:r>
              <a:rPr lang="en-US" dirty="0" err="1"/>
              <a:t>enVisionmath</a:t>
            </a:r>
            <a:r>
              <a:rPr lang="en-US" dirty="0"/>
              <a:t> 2.0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52170D-6346-084B-909F-D36DAD5A8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01" y="1759481"/>
            <a:ext cx="5024446" cy="47783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FCDE6-2270-FB4F-B3DA-54B7B86E8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367" y="1690688"/>
            <a:ext cx="4694920" cy="48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3761-C860-C248-A2A8-FBEFE2C4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0D34CD-A667-D046-91EB-27101CBE9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30" t="30702" r="10483" b="3390"/>
          <a:stretch/>
        </p:blipFill>
        <p:spPr>
          <a:xfrm>
            <a:off x="1625600" y="1027906"/>
            <a:ext cx="8534400" cy="4775498"/>
          </a:xfrm>
        </p:spPr>
      </p:pic>
    </p:spTree>
    <p:extLst>
      <p:ext uri="{BB962C8B-B14F-4D97-AF65-F5344CB8AC3E}">
        <p14:creationId xmlns:p14="http://schemas.microsoft.com/office/powerpoint/2010/main" val="49735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7464-8C6F-C644-8A5C-92054014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3E3846-8375-B043-A2D5-2E41C8005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21" y="455295"/>
            <a:ext cx="11388145" cy="640270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514D53A-8534-E245-A874-BEC83667E22D}"/>
              </a:ext>
            </a:extLst>
          </p:cNvPr>
          <p:cNvSpPr/>
          <p:nvPr/>
        </p:nvSpPr>
        <p:spPr>
          <a:xfrm>
            <a:off x="7264398" y="4758268"/>
            <a:ext cx="1659467" cy="711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6953CD63-3C07-C84B-98ED-8B0CD0F3D993}"/>
              </a:ext>
            </a:extLst>
          </p:cNvPr>
          <p:cNvSpPr/>
          <p:nvPr/>
        </p:nvSpPr>
        <p:spPr>
          <a:xfrm>
            <a:off x="5151457" y="2015065"/>
            <a:ext cx="707477" cy="2136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F38D8240-7E25-9442-A0DD-8C9D942A5670}"/>
              </a:ext>
            </a:extLst>
          </p:cNvPr>
          <p:cNvSpPr/>
          <p:nvPr/>
        </p:nvSpPr>
        <p:spPr>
          <a:xfrm rot="3414215">
            <a:off x="6438390" y="1251415"/>
            <a:ext cx="707477" cy="2136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D94AD2BA-9FB4-4E44-B73F-75B7A9AC9030}"/>
              </a:ext>
            </a:extLst>
          </p:cNvPr>
          <p:cNvSpPr/>
          <p:nvPr/>
        </p:nvSpPr>
        <p:spPr>
          <a:xfrm rot="2880135">
            <a:off x="9774257" y="1271724"/>
            <a:ext cx="707477" cy="2136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134</Words>
  <Application>Microsoft Macintosh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Mingo County Schools Mathematics</vt:lpstr>
      <vt:lpstr>PowerPoint Presentation</vt:lpstr>
      <vt:lpstr>PowerPoint Presentation</vt:lpstr>
      <vt:lpstr>Instill a Love of Math!!</vt:lpstr>
      <vt:lpstr>Wendy’s Soda Machine</vt:lpstr>
      <vt:lpstr>The Coke Combinations Alone…</vt:lpstr>
      <vt:lpstr>Grades K-8 Pearson enVisionmath 2.0</vt:lpstr>
      <vt:lpstr>PowerPoint Presentation</vt:lpstr>
      <vt:lpstr>PowerPoint Presentation</vt:lpstr>
      <vt:lpstr>Pearson enVisionmath2.0</vt:lpstr>
      <vt:lpstr>Practice Buddy                             Math XL for School    Grades 3-5                                       Grades 6-8</vt:lpstr>
      <vt:lpstr>Adaptive Homework &amp; Practice Grades 3-8</vt:lpstr>
      <vt:lpstr>On-line video tutorial:  Bounce Pages app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Mingo County Schools Mathematics</dc:title>
  <dc:creator>Jessica Houck</dc:creator>
  <cp:lastModifiedBy>Jessica Houck</cp:lastModifiedBy>
  <cp:revision>9</cp:revision>
  <dcterms:created xsi:type="dcterms:W3CDTF">2018-08-25T13:57:04Z</dcterms:created>
  <dcterms:modified xsi:type="dcterms:W3CDTF">2018-08-25T16:25:31Z</dcterms:modified>
</cp:coreProperties>
</file>